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0" r:id="rId5"/>
    <p:sldId id="259" r:id="rId6"/>
    <p:sldId id="261" r:id="rId7"/>
    <p:sldId id="260" r:id="rId8"/>
    <p:sldId id="262" r:id="rId9"/>
    <p:sldId id="273" r:id="rId10"/>
    <p:sldId id="274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A08AD-7A72-0F5D-E2F7-0090B3AAA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6DF9E1-35F8-32DE-BF72-27E94752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273B56-93F8-545A-7295-C2B88018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AE8FA-F005-794D-0EB0-7483F6EC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CC47E-3AC2-7D0D-D8F4-20FE28FB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FA4F0-1D86-1BEF-34FE-300CB1D9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648FA8-AA7C-0121-FA44-5DEB03019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399632-6774-8597-E1B1-6D4E3899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76EBF0-7ADB-B9FE-91FF-863C69CC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75B54-9510-2A63-15D4-44DC67B6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FFE8E24-8903-CABD-A5B2-B7BF5AAE2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D3AF3A-BB21-BC07-6C8E-35F460CF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06F9A-0BF7-953B-2DD6-18DA90B1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8C60E-C158-BEF8-E4D4-509BBD47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8E8AF-6D78-D292-FABD-8443154D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C99AF-1B4D-E738-25DD-922E43E5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137F7F-48CC-2C11-37BD-7B0293A6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89796C-D849-E3D0-6CAB-2ED4D713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5680D2-E772-9A2F-EE65-C5E576F4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9C059-280A-775E-6690-5EDF93AA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63D0E-0370-2C65-485C-7C381960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5FC4E5-DFC9-BAE8-5ACE-B9EB3620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8454D5-735E-5130-1CBB-66B9EB3F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B620-0153-C319-047F-8F425AF0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F46620-B1AE-8A74-DACC-885D97D1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5D3F7-3A2F-D6EA-6E0D-3262A864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0069D0-D7E4-6141-77B0-2535DB55E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26A01B-79FB-BC8A-F048-79DBB1CD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4A7AD2-E4C1-F219-CF71-F0639291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E9D4E6-3E77-14F6-0EFA-BD87A081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DBB4E4-7BBC-530C-A9A1-E651972C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5DD94-F099-CD00-C387-64BFF9E9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B2A3A9-236D-670A-19DC-0297144CF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A5C02E-B104-6F7D-26AB-08BECBEF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951324-BA38-290A-C7FE-104FC5740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B0F798-6939-7612-ABF9-53CEB59E5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C38FBB-4F83-35E5-7DAF-BF6FFCC2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C42F9DD-8F68-E23B-563F-4DBBBCF7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B3BF22-4CDE-E639-B6E8-CEDB2A88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1E205-6A2F-D65A-62FE-FB343549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DFE345-E8A7-E47F-E9C5-5E1CC622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9D0A4E-B090-398E-CBCE-8A6C3486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776525C-758F-68FE-F051-E59B9EEF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ACE9A8-1F86-3D64-89F2-CEFF79C5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FB9067-07D5-7A90-EE74-EF7544DF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43E9DB-C9D8-2BEE-824B-E33485B6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46A951-A2CC-0CE9-CBC1-3C25C2C6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F72F6A-9FC1-1D34-E9D7-F9499B77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193D50-5C85-54AC-AAD6-64CB5703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E41717-5DF0-D8D9-2DB9-A465E971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A9CEB6-B007-C968-EAC3-C2A00BB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E0577C-5E99-7AA4-FBDC-54B1D8A7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8C54D-0E35-0D2B-A5A3-DC900A4D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F728D8-239F-5833-5476-18AB161E9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6534E-F67D-C964-27AA-6710AA56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B5C328-24CD-1FD3-AEBB-7BD47B34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5509B-1354-B17D-BA7D-145028E2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6FE6F7-AAFF-B41C-2051-D64BB2C1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2454C42-D675-D213-4EBD-6E2738CF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CF2F18-03F8-6151-7656-8B2D6809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ED2894-F0A6-D0B4-647B-3B0CB5924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BF67-027D-42C0-883F-281DAB65106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154F6E-8B05-C3D2-535C-5D20F63DD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3F5FAD-0486-072D-9C63-ABE2EBF9A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6F30-BDB4-4797-9F64-4798448CD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D697DCA3-102C-66DF-9CD3-58FA64C30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8AF58C02-7E69-6598-CDFA-D96191D7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73645D9A-833F-60F7-8EF7-4C2F8F25F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7C5EE306-E6A7-7E26-1F9D-F83625CD5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517675B7-F870-DD55-7405-23E4FADE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 with low confidence">
            <a:extLst>
              <a:ext uri="{FF2B5EF4-FFF2-40B4-BE49-F238E27FC236}">
                <a16:creationId xmlns="" xmlns:a16="http://schemas.microsoft.com/office/drawing/2014/main" id="{2544C4C8-E7D5-FE5E-FBA3-3E8A04C8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 with low confidence">
            <a:extLst>
              <a:ext uri="{FF2B5EF4-FFF2-40B4-BE49-F238E27FC236}">
                <a16:creationId xmlns="" xmlns:a16="http://schemas.microsoft.com/office/drawing/2014/main" id="{E87AF5C3-8873-7BC1-7BA2-7A4A9965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="" xmlns:a16="http://schemas.microsoft.com/office/drawing/2014/main" id="{08982EB1-3841-C659-FA71-272E8A886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F8DF895-E43F-FBD1-997A-0E2213E4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 with medium confidence">
            <a:extLst>
              <a:ext uri="{FF2B5EF4-FFF2-40B4-BE49-F238E27FC236}">
                <a16:creationId xmlns="" xmlns:a16="http://schemas.microsoft.com/office/drawing/2014/main" id="{22852A3A-C13F-7C26-28BE-6EEF9027C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D945C680-E6F7-2B5C-1599-FFB492E93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="" xmlns:a16="http://schemas.microsoft.com/office/drawing/2014/main" id="{D436C8C0-E98C-D6DF-8652-AC319BC2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1C5732EB-DD27-66B2-BBFE-C8F0CD8E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9ACF6F89-08B8-0CD7-CD96-EA43B0CC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DF4A18E-B4C5-BCB3-5747-56A3605B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3500D496-280D-EF17-9461-CDE4B8AB3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="" xmlns:a16="http://schemas.microsoft.com/office/drawing/2014/main" id="{D6A0952E-77A7-2C5F-A72A-C736FACE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4B1D294A-D8C9-60A4-9921-42E7603A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8AC3ED-59AD-B961-B03C-BDC606E1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DEEDBF31-D969-DF76-50F8-4D89AD87B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B4B9D569-8316-5CEE-5B6D-2CE551AB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&#10;&#10;Description automatically generated">
            <a:extLst>
              <a:ext uri="{FF2B5EF4-FFF2-40B4-BE49-F238E27FC236}">
                <a16:creationId xmlns="" xmlns:a16="http://schemas.microsoft.com/office/drawing/2014/main" id="{66CA5B69-BC63-B385-7408-41EAE818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Sinu Sureshan</dc:creator>
  <cp:lastModifiedBy>Sinu Sureshan</cp:lastModifiedBy>
  <cp:revision>4</cp:revision>
  <dcterms:created xsi:type="dcterms:W3CDTF">2023-04-18T07:52:08Z</dcterms:created>
  <dcterms:modified xsi:type="dcterms:W3CDTF">2023-04-19T06:47:03Z</dcterms:modified>
</cp:coreProperties>
</file>